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5" r:id="rId1"/>
  </p:sldMasterIdLst>
  <p:notesMasterIdLst>
    <p:notesMasterId r:id="rId8"/>
  </p:notesMasterIdLst>
  <p:sldIdLst>
    <p:sldId id="256" r:id="rId2"/>
    <p:sldId id="258" r:id="rId3"/>
    <p:sldId id="257" r:id="rId4"/>
    <p:sldId id="264" r:id="rId5"/>
    <p:sldId id="266" r:id="rId6"/>
    <p:sldId id="268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53" autoAdjust="0"/>
    <p:restoredTop sz="94660"/>
  </p:normalViewPr>
  <p:slideViewPr>
    <p:cSldViewPr snapToGrid="0">
      <p:cViewPr>
        <p:scale>
          <a:sx n="71" d="100"/>
          <a:sy n="71" d="100"/>
        </p:scale>
        <p:origin x="76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0D3FBD-DFD2-417F-8DF1-A9A62514E7A8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0357A03-6CC7-4237-A3A3-455433A43485}">
      <dgm:prSet/>
      <dgm:spPr/>
      <dgm:t>
        <a:bodyPr/>
        <a:lstStyle/>
        <a:p>
          <a:r>
            <a:rPr lang="en-US" b="0" i="0"/>
            <a:t>The project is about rating of the movie.</a:t>
          </a:r>
          <a:endParaRPr lang="en-US"/>
        </a:p>
      </dgm:t>
    </dgm:pt>
    <dgm:pt modelId="{302A5EF8-9ADA-4C15-9F91-A024C0A16C1F}" type="parTrans" cxnId="{60607851-7AD7-45A3-BAEE-FFF8F48B2E17}">
      <dgm:prSet/>
      <dgm:spPr/>
      <dgm:t>
        <a:bodyPr/>
        <a:lstStyle/>
        <a:p>
          <a:endParaRPr lang="en-US"/>
        </a:p>
      </dgm:t>
    </dgm:pt>
    <dgm:pt modelId="{C90361F3-5F11-4FDB-ACC0-96387E387363}" type="sibTrans" cxnId="{60607851-7AD7-45A3-BAEE-FFF8F48B2E17}">
      <dgm:prSet/>
      <dgm:spPr/>
      <dgm:t>
        <a:bodyPr/>
        <a:lstStyle/>
        <a:p>
          <a:endParaRPr lang="en-US"/>
        </a:p>
      </dgm:t>
    </dgm:pt>
    <dgm:pt modelId="{EE97ECA3-E23F-4020-AF61-9FE22EA980F5}">
      <dgm:prSet/>
      <dgm:spPr/>
      <dgm:t>
        <a:bodyPr/>
        <a:lstStyle/>
        <a:p>
          <a:r>
            <a:rPr lang="en-US" b="0" i="0"/>
            <a:t>What are factors influencing the most.</a:t>
          </a:r>
          <a:endParaRPr lang="en-US"/>
        </a:p>
      </dgm:t>
    </dgm:pt>
    <dgm:pt modelId="{184CC9E8-5F05-410B-9FBC-187DBA623A09}" type="parTrans" cxnId="{C9D5C0CD-08C0-42F5-AA47-6FFA969A46A2}">
      <dgm:prSet/>
      <dgm:spPr/>
      <dgm:t>
        <a:bodyPr/>
        <a:lstStyle/>
        <a:p>
          <a:endParaRPr lang="en-US"/>
        </a:p>
      </dgm:t>
    </dgm:pt>
    <dgm:pt modelId="{3FDD6C97-0937-4D27-88B9-3F493506C2FE}" type="sibTrans" cxnId="{C9D5C0CD-08C0-42F5-AA47-6FFA969A46A2}">
      <dgm:prSet/>
      <dgm:spPr/>
      <dgm:t>
        <a:bodyPr/>
        <a:lstStyle/>
        <a:p>
          <a:endParaRPr lang="en-US"/>
        </a:p>
      </dgm:t>
    </dgm:pt>
    <dgm:pt modelId="{CBA5949F-FFDC-470A-A42F-916937022D29}">
      <dgm:prSet/>
      <dgm:spPr/>
      <dgm:t>
        <a:bodyPr/>
        <a:lstStyle/>
        <a:p>
          <a:r>
            <a:rPr lang="en-US" b="0" i="0"/>
            <a:t>To do that we used boxplots scatterplots to understand the data.</a:t>
          </a:r>
          <a:endParaRPr lang="en-US"/>
        </a:p>
      </dgm:t>
    </dgm:pt>
    <dgm:pt modelId="{F64E2A9B-FBA3-4E99-9832-C99DE8E5A781}" type="parTrans" cxnId="{F40A8B6F-E90C-4F77-9EC8-6C83A1BEDF51}">
      <dgm:prSet/>
      <dgm:spPr/>
      <dgm:t>
        <a:bodyPr/>
        <a:lstStyle/>
        <a:p>
          <a:endParaRPr lang="en-US"/>
        </a:p>
      </dgm:t>
    </dgm:pt>
    <dgm:pt modelId="{9C566830-13CA-4B4D-A54B-2DC804DFCE56}" type="sibTrans" cxnId="{F40A8B6F-E90C-4F77-9EC8-6C83A1BEDF51}">
      <dgm:prSet/>
      <dgm:spPr/>
      <dgm:t>
        <a:bodyPr/>
        <a:lstStyle/>
        <a:p>
          <a:endParaRPr lang="en-US"/>
        </a:p>
      </dgm:t>
    </dgm:pt>
    <dgm:pt modelId="{B89412A9-4162-406A-9C60-95F62862C871}" type="pres">
      <dgm:prSet presAssocID="{520D3FBD-DFD2-417F-8DF1-A9A62514E7A8}" presName="outerComposite" presStyleCnt="0">
        <dgm:presLayoutVars>
          <dgm:chMax val="5"/>
          <dgm:dir/>
          <dgm:resizeHandles val="exact"/>
        </dgm:presLayoutVars>
      </dgm:prSet>
      <dgm:spPr/>
    </dgm:pt>
    <dgm:pt modelId="{FAA942DB-F8F3-4252-8426-D63FC153D85E}" type="pres">
      <dgm:prSet presAssocID="{520D3FBD-DFD2-417F-8DF1-A9A62514E7A8}" presName="dummyMaxCanvas" presStyleCnt="0">
        <dgm:presLayoutVars/>
      </dgm:prSet>
      <dgm:spPr/>
    </dgm:pt>
    <dgm:pt modelId="{B3B43E19-ABF0-4378-A7FD-A974FE4C8FAA}" type="pres">
      <dgm:prSet presAssocID="{520D3FBD-DFD2-417F-8DF1-A9A62514E7A8}" presName="ThreeNodes_1" presStyleLbl="node1" presStyleIdx="0" presStyleCnt="3">
        <dgm:presLayoutVars>
          <dgm:bulletEnabled val="1"/>
        </dgm:presLayoutVars>
      </dgm:prSet>
      <dgm:spPr/>
    </dgm:pt>
    <dgm:pt modelId="{576AA401-9250-4B77-B738-AB46EE41B7CA}" type="pres">
      <dgm:prSet presAssocID="{520D3FBD-DFD2-417F-8DF1-A9A62514E7A8}" presName="ThreeNodes_2" presStyleLbl="node1" presStyleIdx="1" presStyleCnt="3">
        <dgm:presLayoutVars>
          <dgm:bulletEnabled val="1"/>
        </dgm:presLayoutVars>
      </dgm:prSet>
      <dgm:spPr/>
    </dgm:pt>
    <dgm:pt modelId="{4219D366-6468-4119-813D-E677B20DE022}" type="pres">
      <dgm:prSet presAssocID="{520D3FBD-DFD2-417F-8DF1-A9A62514E7A8}" presName="ThreeNodes_3" presStyleLbl="node1" presStyleIdx="2" presStyleCnt="3">
        <dgm:presLayoutVars>
          <dgm:bulletEnabled val="1"/>
        </dgm:presLayoutVars>
      </dgm:prSet>
      <dgm:spPr/>
    </dgm:pt>
    <dgm:pt modelId="{B0ADEAA8-DB56-48C1-9664-F371D9459FAB}" type="pres">
      <dgm:prSet presAssocID="{520D3FBD-DFD2-417F-8DF1-A9A62514E7A8}" presName="ThreeConn_1-2" presStyleLbl="fgAccFollowNode1" presStyleIdx="0" presStyleCnt="2">
        <dgm:presLayoutVars>
          <dgm:bulletEnabled val="1"/>
        </dgm:presLayoutVars>
      </dgm:prSet>
      <dgm:spPr/>
    </dgm:pt>
    <dgm:pt modelId="{897EC7FF-2966-47F1-96D8-760D6D9845B5}" type="pres">
      <dgm:prSet presAssocID="{520D3FBD-DFD2-417F-8DF1-A9A62514E7A8}" presName="ThreeConn_2-3" presStyleLbl="fgAccFollowNode1" presStyleIdx="1" presStyleCnt="2">
        <dgm:presLayoutVars>
          <dgm:bulletEnabled val="1"/>
        </dgm:presLayoutVars>
      </dgm:prSet>
      <dgm:spPr/>
    </dgm:pt>
    <dgm:pt modelId="{A40539D6-C275-4316-8CD8-4AA361658A05}" type="pres">
      <dgm:prSet presAssocID="{520D3FBD-DFD2-417F-8DF1-A9A62514E7A8}" presName="ThreeNodes_1_text" presStyleLbl="node1" presStyleIdx="2" presStyleCnt="3">
        <dgm:presLayoutVars>
          <dgm:bulletEnabled val="1"/>
        </dgm:presLayoutVars>
      </dgm:prSet>
      <dgm:spPr/>
    </dgm:pt>
    <dgm:pt modelId="{29D0EB7E-5F41-4B4A-8E3E-4DC2586A8E26}" type="pres">
      <dgm:prSet presAssocID="{520D3FBD-DFD2-417F-8DF1-A9A62514E7A8}" presName="ThreeNodes_2_text" presStyleLbl="node1" presStyleIdx="2" presStyleCnt="3">
        <dgm:presLayoutVars>
          <dgm:bulletEnabled val="1"/>
        </dgm:presLayoutVars>
      </dgm:prSet>
      <dgm:spPr/>
    </dgm:pt>
    <dgm:pt modelId="{D5DDEA1F-158D-4A12-ADDB-B24A5A9AC476}" type="pres">
      <dgm:prSet presAssocID="{520D3FBD-DFD2-417F-8DF1-A9A62514E7A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D99161B-414B-4C68-9407-47118CEC8A28}" type="presOf" srcId="{EE97ECA3-E23F-4020-AF61-9FE22EA980F5}" destId="{29D0EB7E-5F41-4B4A-8E3E-4DC2586A8E26}" srcOrd="1" destOrd="0" presId="urn:microsoft.com/office/officeart/2005/8/layout/vProcess5"/>
    <dgm:cxn modelId="{83B2152C-9E1B-4C6E-A3B2-2E885DA69996}" type="presOf" srcId="{C90361F3-5F11-4FDB-ACC0-96387E387363}" destId="{B0ADEAA8-DB56-48C1-9664-F371D9459FAB}" srcOrd="0" destOrd="0" presId="urn:microsoft.com/office/officeart/2005/8/layout/vProcess5"/>
    <dgm:cxn modelId="{F40A8B6F-E90C-4F77-9EC8-6C83A1BEDF51}" srcId="{520D3FBD-DFD2-417F-8DF1-A9A62514E7A8}" destId="{CBA5949F-FFDC-470A-A42F-916937022D29}" srcOrd="2" destOrd="0" parTransId="{F64E2A9B-FBA3-4E99-9832-C99DE8E5A781}" sibTransId="{9C566830-13CA-4B4D-A54B-2DC804DFCE56}"/>
    <dgm:cxn modelId="{60607851-7AD7-45A3-BAEE-FFF8F48B2E17}" srcId="{520D3FBD-DFD2-417F-8DF1-A9A62514E7A8}" destId="{30357A03-6CC7-4237-A3A3-455433A43485}" srcOrd="0" destOrd="0" parTransId="{302A5EF8-9ADA-4C15-9F91-A024C0A16C1F}" sibTransId="{C90361F3-5F11-4FDB-ACC0-96387E387363}"/>
    <dgm:cxn modelId="{7E35BB72-A33C-4EAE-B962-09B71BD1D9B9}" type="presOf" srcId="{520D3FBD-DFD2-417F-8DF1-A9A62514E7A8}" destId="{B89412A9-4162-406A-9C60-95F62862C871}" srcOrd="0" destOrd="0" presId="urn:microsoft.com/office/officeart/2005/8/layout/vProcess5"/>
    <dgm:cxn modelId="{EA916882-BDFC-4A8E-9CBE-DCA61366ADDA}" type="presOf" srcId="{EE97ECA3-E23F-4020-AF61-9FE22EA980F5}" destId="{576AA401-9250-4B77-B738-AB46EE41B7CA}" srcOrd="0" destOrd="0" presId="urn:microsoft.com/office/officeart/2005/8/layout/vProcess5"/>
    <dgm:cxn modelId="{D48458C3-319C-40A2-9137-96817AD5F536}" type="presOf" srcId="{30357A03-6CC7-4237-A3A3-455433A43485}" destId="{A40539D6-C275-4316-8CD8-4AA361658A05}" srcOrd="1" destOrd="0" presId="urn:microsoft.com/office/officeart/2005/8/layout/vProcess5"/>
    <dgm:cxn modelId="{4E5377C5-0A5E-454D-887D-21E9E99BD888}" type="presOf" srcId="{CBA5949F-FFDC-470A-A42F-916937022D29}" destId="{4219D366-6468-4119-813D-E677B20DE022}" srcOrd="0" destOrd="0" presId="urn:microsoft.com/office/officeart/2005/8/layout/vProcess5"/>
    <dgm:cxn modelId="{5481D6C8-60ED-4296-B29A-35EB74BFF066}" type="presOf" srcId="{3FDD6C97-0937-4D27-88B9-3F493506C2FE}" destId="{897EC7FF-2966-47F1-96D8-760D6D9845B5}" srcOrd="0" destOrd="0" presId="urn:microsoft.com/office/officeart/2005/8/layout/vProcess5"/>
    <dgm:cxn modelId="{C9D5C0CD-08C0-42F5-AA47-6FFA969A46A2}" srcId="{520D3FBD-DFD2-417F-8DF1-A9A62514E7A8}" destId="{EE97ECA3-E23F-4020-AF61-9FE22EA980F5}" srcOrd="1" destOrd="0" parTransId="{184CC9E8-5F05-410B-9FBC-187DBA623A09}" sibTransId="{3FDD6C97-0937-4D27-88B9-3F493506C2FE}"/>
    <dgm:cxn modelId="{07CBA8F5-B5BE-418C-8127-3ACA77ED9539}" type="presOf" srcId="{CBA5949F-FFDC-470A-A42F-916937022D29}" destId="{D5DDEA1F-158D-4A12-ADDB-B24A5A9AC476}" srcOrd="1" destOrd="0" presId="urn:microsoft.com/office/officeart/2005/8/layout/vProcess5"/>
    <dgm:cxn modelId="{4E29C1F5-A20C-4BC3-8C3B-281CD10C2C09}" type="presOf" srcId="{30357A03-6CC7-4237-A3A3-455433A43485}" destId="{B3B43E19-ABF0-4378-A7FD-A974FE4C8FAA}" srcOrd="0" destOrd="0" presId="urn:microsoft.com/office/officeart/2005/8/layout/vProcess5"/>
    <dgm:cxn modelId="{58917BD4-9D92-4929-A379-AFB256917B07}" type="presParOf" srcId="{B89412A9-4162-406A-9C60-95F62862C871}" destId="{FAA942DB-F8F3-4252-8426-D63FC153D85E}" srcOrd="0" destOrd="0" presId="urn:microsoft.com/office/officeart/2005/8/layout/vProcess5"/>
    <dgm:cxn modelId="{A3265B70-5A79-4185-88BE-C7326CA7A568}" type="presParOf" srcId="{B89412A9-4162-406A-9C60-95F62862C871}" destId="{B3B43E19-ABF0-4378-A7FD-A974FE4C8FAA}" srcOrd="1" destOrd="0" presId="urn:microsoft.com/office/officeart/2005/8/layout/vProcess5"/>
    <dgm:cxn modelId="{56D1A700-F871-480D-82EB-67F2DA72F254}" type="presParOf" srcId="{B89412A9-4162-406A-9C60-95F62862C871}" destId="{576AA401-9250-4B77-B738-AB46EE41B7CA}" srcOrd="2" destOrd="0" presId="urn:microsoft.com/office/officeart/2005/8/layout/vProcess5"/>
    <dgm:cxn modelId="{93F74B60-C95F-43AF-9D7F-3E2506E72DB5}" type="presParOf" srcId="{B89412A9-4162-406A-9C60-95F62862C871}" destId="{4219D366-6468-4119-813D-E677B20DE022}" srcOrd="3" destOrd="0" presId="urn:microsoft.com/office/officeart/2005/8/layout/vProcess5"/>
    <dgm:cxn modelId="{31FBC5EF-4D3A-45EC-B935-BB64848C3B0C}" type="presParOf" srcId="{B89412A9-4162-406A-9C60-95F62862C871}" destId="{B0ADEAA8-DB56-48C1-9664-F371D9459FAB}" srcOrd="4" destOrd="0" presId="urn:microsoft.com/office/officeart/2005/8/layout/vProcess5"/>
    <dgm:cxn modelId="{ED031D96-23C6-4447-A136-57A80652781F}" type="presParOf" srcId="{B89412A9-4162-406A-9C60-95F62862C871}" destId="{897EC7FF-2966-47F1-96D8-760D6D9845B5}" srcOrd="5" destOrd="0" presId="urn:microsoft.com/office/officeart/2005/8/layout/vProcess5"/>
    <dgm:cxn modelId="{08BEE655-8C63-42D2-9994-18739BE84213}" type="presParOf" srcId="{B89412A9-4162-406A-9C60-95F62862C871}" destId="{A40539D6-C275-4316-8CD8-4AA361658A05}" srcOrd="6" destOrd="0" presId="urn:microsoft.com/office/officeart/2005/8/layout/vProcess5"/>
    <dgm:cxn modelId="{D29073F6-2DE3-4A46-BB27-878D22AF9840}" type="presParOf" srcId="{B89412A9-4162-406A-9C60-95F62862C871}" destId="{29D0EB7E-5F41-4B4A-8E3E-4DC2586A8E26}" srcOrd="7" destOrd="0" presId="urn:microsoft.com/office/officeart/2005/8/layout/vProcess5"/>
    <dgm:cxn modelId="{7E197689-E4E4-4A43-80CB-BE07B51677E2}" type="presParOf" srcId="{B89412A9-4162-406A-9C60-95F62862C871}" destId="{D5DDEA1F-158D-4A12-ADDB-B24A5A9AC47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4B1B2F-AD09-424D-A9C1-D036A333972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6DF6BA-C311-4445-8E3D-405C2002C44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b="0" i="0"/>
            <a:t>The algorithm used for the dataset is kmean “elbow method” and “silhouette method”</a:t>
          </a:r>
          <a:endParaRPr lang="en-US"/>
        </a:p>
      </dgm:t>
    </dgm:pt>
    <dgm:pt modelId="{91B20585-7214-423B-83E3-C9F408B15A5A}" type="parTrans" cxnId="{14A8BE31-30FA-4C05-BC0F-051D757F32CB}">
      <dgm:prSet/>
      <dgm:spPr/>
      <dgm:t>
        <a:bodyPr/>
        <a:lstStyle/>
        <a:p>
          <a:endParaRPr lang="en-US"/>
        </a:p>
      </dgm:t>
    </dgm:pt>
    <dgm:pt modelId="{614EBB5E-7B47-4386-ACDB-3B50EF899AB2}" type="sibTrans" cxnId="{14A8BE31-30FA-4C05-BC0F-051D757F32CB}">
      <dgm:prSet/>
      <dgm:spPr/>
      <dgm:t>
        <a:bodyPr/>
        <a:lstStyle/>
        <a:p>
          <a:endParaRPr lang="en-US"/>
        </a:p>
      </dgm:t>
    </dgm:pt>
    <dgm:pt modelId="{BD74BAC8-7EB8-4DC9-874C-70D8EA23EF9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b="0" i="0"/>
            <a:t>And compare both the methods and forecast how accurate our algorithm is:</a:t>
          </a:r>
          <a:endParaRPr lang="en-US"/>
        </a:p>
      </dgm:t>
    </dgm:pt>
    <dgm:pt modelId="{1DE9292C-EBC3-422E-B29B-F8A366AF9888}" type="parTrans" cxnId="{FE6C40BA-E64F-4FE6-936A-E28B7B2ACAE8}">
      <dgm:prSet/>
      <dgm:spPr/>
      <dgm:t>
        <a:bodyPr/>
        <a:lstStyle/>
        <a:p>
          <a:endParaRPr lang="en-US"/>
        </a:p>
      </dgm:t>
    </dgm:pt>
    <dgm:pt modelId="{6097E548-0DE2-4F57-BED4-9C8D69FEBE16}" type="sibTrans" cxnId="{FE6C40BA-E64F-4FE6-936A-E28B7B2ACAE8}">
      <dgm:prSet/>
      <dgm:spPr/>
      <dgm:t>
        <a:bodyPr/>
        <a:lstStyle/>
        <a:p>
          <a:endParaRPr lang="en-US"/>
        </a:p>
      </dgm:t>
    </dgm:pt>
    <dgm:pt modelId="{798C1B62-1C20-4A71-B9DF-1DB021A979C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b="0" i="0"/>
            <a:t>After knowing the number of cluster and the k value we will know the insights of the data.</a:t>
          </a:r>
          <a:endParaRPr lang="en-US"/>
        </a:p>
      </dgm:t>
    </dgm:pt>
    <dgm:pt modelId="{D85EE2F6-D188-4B99-8153-D37F5A09D620}" type="parTrans" cxnId="{BE612123-CF10-4159-9EAF-FD0270AD89BB}">
      <dgm:prSet/>
      <dgm:spPr/>
      <dgm:t>
        <a:bodyPr/>
        <a:lstStyle/>
        <a:p>
          <a:endParaRPr lang="en-US"/>
        </a:p>
      </dgm:t>
    </dgm:pt>
    <dgm:pt modelId="{AC7370D6-44ED-4560-B15E-BFC33ECFDE18}" type="sibTrans" cxnId="{BE612123-CF10-4159-9EAF-FD0270AD89BB}">
      <dgm:prSet/>
      <dgm:spPr/>
      <dgm:t>
        <a:bodyPr/>
        <a:lstStyle/>
        <a:p>
          <a:endParaRPr lang="en-US"/>
        </a:p>
      </dgm:t>
    </dgm:pt>
    <dgm:pt modelId="{F3809D54-DD8B-493F-98ED-64F0376BF68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b="0" i="0"/>
            <a:t>Using prcomp we will be knowing the important factors effects the predictions.</a:t>
          </a:r>
          <a:endParaRPr lang="en-US"/>
        </a:p>
      </dgm:t>
    </dgm:pt>
    <dgm:pt modelId="{CC4EFCD2-8B42-49C4-91EC-62D8C1BD9D9B}" type="parTrans" cxnId="{01215220-B04B-42A3-8942-5F85FF5E4426}">
      <dgm:prSet/>
      <dgm:spPr/>
      <dgm:t>
        <a:bodyPr/>
        <a:lstStyle/>
        <a:p>
          <a:endParaRPr lang="en-US"/>
        </a:p>
      </dgm:t>
    </dgm:pt>
    <dgm:pt modelId="{2C02BE02-E4DC-4B84-B68D-7CB18249AAFF}" type="sibTrans" cxnId="{01215220-B04B-42A3-8942-5F85FF5E4426}">
      <dgm:prSet/>
      <dgm:spPr/>
      <dgm:t>
        <a:bodyPr/>
        <a:lstStyle/>
        <a:p>
          <a:endParaRPr lang="en-US"/>
        </a:p>
      </dgm:t>
    </dgm:pt>
    <dgm:pt modelId="{EBE4FEB3-6036-4B47-8A2E-67424F68983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b="0" i="0"/>
            <a:t>Their variance, standard deviation and cumulative proportion.</a:t>
          </a:r>
          <a:endParaRPr lang="en-US"/>
        </a:p>
      </dgm:t>
    </dgm:pt>
    <dgm:pt modelId="{DCA35D51-91E1-4934-867E-921B1F31283E}" type="parTrans" cxnId="{B52C65D9-F583-4919-9436-AB68AF1FDF1A}">
      <dgm:prSet/>
      <dgm:spPr/>
      <dgm:t>
        <a:bodyPr/>
        <a:lstStyle/>
        <a:p>
          <a:endParaRPr lang="en-US"/>
        </a:p>
      </dgm:t>
    </dgm:pt>
    <dgm:pt modelId="{BFCF9066-3FCC-4491-9077-9DE207D85EAF}" type="sibTrans" cxnId="{B52C65D9-F583-4919-9436-AB68AF1FDF1A}">
      <dgm:prSet/>
      <dgm:spPr/>
      <dgm:t>
        <a:bodyPr/>
        <a:lstStyle/>
        <a:p>
          <a:endParaRPr lang="en-US"/>
        </a:p>
      </dgm:t>
    </dgm:pt>
    <dgm:pt modelId="{B28F123C-1142-46FD-8A25-77DFC1579757}" type="pres">
      <dgm:prSet presAssocID="{774B1B2F-AD09-424D-A9C1-D036A333972D}" presName="root" presStyleCnt="0">
        <dgm:presLayoutVars>
          <dgm:dir/>
          <dgm:resizeHandles val="exact"/>
        </dgm:presLayoutVars>
      </dgm:prSet>
      <dgm:spPr/>
    </dgm:pt>
    <dgm:pt modelId="{3503D03E-E360-44CB-A834-62C6A0ADB211}" type="pres">
      <dgm:prSet presAssocID="{836DF6BA-C311-4445-8E3D-405C2002C440}" presName="compNode" presStyleCnt="0"/>
      <dgm:spPr/>
    </dgm:pt>
    <dgm:pt modelId="{4643CDDC-533F-4B3F-8BFA-1E5FB8C765D2}" type="pres">
      <dgm:prSet presAssocID="{836DF6BA-C311-4445-8E3D-405C2002C440}" presName="iconBgRect" presStyleLbl="bgShp" presStyleIdx="0" presStyleCnt="5"/>
      <dgm:spPr/>
    </dgm:pt>
    <dgm:pt modelId="{15E34AF3-0F1E-4ABA-A812-11ED2D91A56F}" type="pres">
      <dgm:prSet presAssocID="{836DF6BA-C311-4445-8E3D-405C2002C44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7C56EEA7-A5FF-4D12-9F2D-FE7E0734B2FE}" type="pres">
      <dgm:prSet presAssocID="{836DF6BA-C311-4445-8E3D-405C2002C440}" presName="spaceRect" presStyleCnt="0"/>
      <dgm:spPr/>
    </dgm:pt>
    <dgm:pt modelId="{1FF54C9C-DCB1-4D81-B19F-A2BECF5C593E}" type="pres">
      <dgm:prSet presAssocID="{836DF6BA-C311-4445-8E3D-405C2002C440}" presName="textRect" presStyleLbl="revTx" presStyleIdx="0" presStyleCnt="5">
        <dgm:presLayoutVars>
          <dgm:chMax val="1"/>
          <dgm:chPref val="1"/>
        </dgm:presLayoutVars>
      </dgm:prSet>
      <dgm:spPr/>
    </dgm:pt>
    <dgm:pt modelId="{66FE3AB5-2D2B-42F8-98B9-C36383C43932}" type="pres">
      <dgm:prSet presAssocID="{614EBB5E-7B47-4386-ACDB-3B50EF899AB2}" presName="sibTrans" presStyleCnt="0"/>
      <dgm:spPr/>
    </dgm:pt>
    <dgm:pt modelId="{693E16D0-12DA-4A88-9921-8ECB2B21D739}" type="pres">
      <dgm:prSet presAssocID="{BD74BAC8-7EB8-4DC9-874C-70D8EA23EF96}" presName="compNode" presStyleCnt="0"/>
      <dgm:spPr/>
    </dgm:pt>
    <dgm:pt modelId="{365D84D7-71E2-4E8B-820E-F964889E0F9A}" type="pres">
      <dgm:prSet presAssocID="{BD74BAC8-7EB8-4DC9-874C-70D8EA23EF96}" presName="iconBgRect" presStyleLbl="bgShp" presStyleIdx="1" presStyleCnt="5"/>
      <dgm:spPr/>
    </dgm:pt>
    <dgm:pt modelId="{5067A494-AB63-4C77-9FD7-A85C1E35737C}" type="pres">
      <dgm:prSet presAssocID="{BD74BAC8-7EB8-4DC9-874C-70D8EA23EF9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60910ED-C156-4047-9D9E-ED7ECFEC8D34}" type="pres">
      <dgm:prSet presAssocID="{BD74BAC8-7EB8-4DC9-874C-70D8EA23EF96}" presName="spaceRect" presStyleCnt="0"/>
      <dgm:spPr/>
    </dgm:pt>
    <dgm:pt modelId="{3969E960-8FF9-4760-9A6C-0CDBC13AB6EA}" type="pres">
      <dgm:prSet presAssocID="{BD74BAC8-7EB8-4DC9-874C-70D8EA23EF96}" presName="textRect" presStyleLbl="revTx" presStyleIdx="1" presStyleCnt="5">
        <dgm:presLayoutVars>
          <dgm:chMax val="1"/>
          <dgm:chPref val="1"/>
        </dgm:presLayoutVars>
      </dgm:prSet>
      <dgm:spPr/>
    </dgm:pt>
    <dgm:pt modelId="{952BE98A-A500-4A4E-B166-B378120D116E}" type="pres">
      <dgm:prSet presAssocID="{6097E548-0DE2-4F57-BED4-9C8D69FEBE16}" presName="sibTrans" presStyleCnt="0"/>
      <dgm:spPr/>
    </dgm:pt>
    <dgm:pt modelId="{9933EBE0-021A-4CB0-898D-248A1BB23CC2}" type="pres">
      <dgm:prSet presAssocID="{798C1B62-1C20-4A71-B9DF-1DB021A979CB}" presName="compNode" presStyleCnt="0"/>
      <dgm:spPr/>
    </dgm:pt>
    <dgm:pt modelId="{AD162976-B670-4A06-BC79-9389DD479F44}" type="pres">
      <dgm:prSet presAssocID="{798C1B62-1C20-4A71-B9DF-1DB021A979CB}" presName="iconBgRect" presStyleLbl="bgShp" presStyleIdx="2" presStyleCnt="5"/>
      <dgm:spPr/>
    </dgm:pt>
    <dgm:pt modelId="{422F6290-1E4E-4C85-A879-31F79F2FB3DF}" type="pres">
      <dgm:prSet presAssocID="{798C1B62-1C20-4A71-B9DF-1DB021A979C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58E366F5-2B15-48CA-B506-C8BCFAABAD1A}" type="pres">
      <dgm:prSet presAssocID="{798C1B62-1C20-4A71-B9DF-1DB021A979CB}" presName="spaceRect" presStyleCnt="0"/>
      <dgm:spPr/>
    </dgm:pt>
    <dgm:pt modelId="{1DC64895-BE5C-4A8F-B068-264CD8E9434E}" type="pres">
      <dgm:prSet presAssocID="{798C1B62-1C20-4A71-B9DF-1DB021A979CB}" presName="textRect" presStyleLbl="revTx" presStyleIdx="2" presStyleCnt="5">
        <dgm:presLayoutVars>
          <dgm:chMax val="1"/>
          <dgm:chPref val="1"/>
        </dgm:presLayoutVars>
      </dgm:prSet>
      <dgm:spPr/>
    </dgm:pt>
    <dgm:pt modelId="{9BADB2D0-C677-4197-8DB7-9AEC96273242}" type="pres">
      <dgm:prSet presAssocID="{AC7370D6-44ED-4560-B15E-BFC33ECFDE18}" presName="sibTrans" presStyleCnt="0"/>
      <dgm:spPr/>
    </dgm:pt>
    <dgm:pt modelId="{AE80A0C2-8727-4331-98A8-0FA9B830F4C3}" type="pres">
      <dgm:prSet presAssocID="{F3809D54-DD8B-493F-98ED-64F0376BF682}" presName="compNode" presStyleCnt="0"/>
      <dgm:spPr/>
    </dgm:pt>
    <dgm:pt modelId="{41560DB0-FC3A-4633-A628-D6CA4F063C1D}" type="pres">
      <dgm:prSet presAssocID="{F3809D54-DD8B-493F-98ED-64F0376BF682}" presName="iconBgRect" presStyleLbl="bgShp" presStyleIdx="3" presStyleCnt="5"/>
      <dgm:spPr/>
    </dgm:pt>
    <dgm:pt modelId="{8941499C-2431-4F93-ABCC-6DFF1EF5BD90}" type="pres">
      <dgm:prSet presAssocID="{F3809D54-DD8B-493F-98ED-64F0376BF68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6C001439-42E1-4D30-AC76-D57DBC0E1B20}" type="pres">
      <dgm:prSet presAssocID="{F3809D54-DD8B-493F-98ED-64F0376BF682}" presName="spaceRect" presStyleCnt="0"/>
      <dgm:spPr/>
    </dgm:pt>
    <dgm:pt modelId="{1E0E7949-56DF-44E3-A0AE-F907FDFFD7ED}" type="pres">
      <dgm:prSet presAssocID="{F3809D54-DD8B-493F-98ED-64F0376BF682}" presName="textRect" presStyleLbl="revTx" presStyleIdx="3" presStyleCnt="5">
        <dgm:presLayoutVars>
          <dgm:chMax val="1"/>
          <dgm:chPref val="1"/>
        </dgm:presLayoutVars>
      </dgm:prSet>
      <dgm:spPr/>
    </dgm:pt>
    <dgm:pt modelId="{8079486D-E288-4087-A7E0-21A715A0861D}" type="pres">
      <dgm:prSet presAssocID="{2C02BE02-E4DC-4B84-B68D-7CB18249AAFF}" presName="sibTrans" presStyleCnt="0"/>
      <dgm:spPr/>
    </dgm:pt>
    <dgm:pt modelId="{3A29BC68-389A-4CAB-B0E3-3E94D387D800}" type="pres">
      <dgm:prSet presAssocID="{EBE4FEB3-6036-4B47-8A2E-67424F68983D}" presName="compNode" presStyleCnt="0"/>
      <dgm:spPr/>
    </dgm:pt>
    <dgm:pt modelId="{9A7860C9-A0FD-493F-9BCA-5870FFBD30C1}" type="pres">
      <dgm:prSet presAssocID="{EBE4FEB3-6036-4B47-8A2E-67424F68983D}" presName="iconBgRect" presStyleLbl="bgShp" presStyleIdx="4" presStyleCnt="5"/>
      <dgm:spPr/>
    </dgm:pt>
    <dgm:pt modelId="{3E89B28F-A184-4D03-B218-8AE66852E3DB}" type="pres">
      <dgm:prSet presAssocID="{EBE4FEB3-6036-4B47-8A2E-67424F68983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B94CF36C-767F-4EE4-97B6-C37EEC2C2F2A}" type="pres">
      <dgm:prSet presAssocID="{EBE4FEB3-6036-4B47-8A2E-67424F68983D}" presName="spaceRect" presStyleCnt="0"/>
      <dgm:spPr/>
    </dgm:pt>
    <dgm:pt modelId="{821431EB-3CB8-4338-B213-1145A9B964FB}" type="pres">
      <dgm:prSet presAssocID="{EBE4FEB3-6036-4B47-8A2E-67424F68983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4666710-DB66-4D7F-86E9-3BABE277FC92}" type="presOf" srcId="{774B1B2F-AD09-424D-A9C1-D036A333972D}" destId="{B28F123C-1142-46FD-8A25-77DFC1579757}" srcOrd="0" destOrd="0" presId="urn:microsoft.com/office/officeart/2018/5/layout/IconCircleLabelList"/>
    <dgm:cxn modelId="{FD66C81F-8046-44AC-944A-74247BEC2B94}" type="presOf" srcId="{BD74BAC8-7EB8-4DC9-874C-70D8EA23EF96}" destId="{3969E960-8FF9-4760-9A6C-0CDBC13AB6EA}" srcOrd="0" destOrd="0" presId="urn:microsoft.com/office/officeart/2018/5/layout/IconCircleLabelList"/>
    <dgm:cxn modelId="{01215220-B04B-42A3-8942-5F85FF5E4426}" srcId="{774B1B2F-AD09-424D-A9C1-D036A333972D}" destId="{F3809D54-DD8B-493F-98ED-64F0376BF682}" srcOrd="3" destOrd="0" parTransId="{CC4EFCD2-8B42-49C4-91EC-62D8C1BD9D9B}" sibTransId="{2C02BE02-E4DC-4B84-B68D-7CB18249AAFF}"/>
    <dgm:cxn modelId="{A29A6022-5A1E-44EE-B538-741D6C74F747}" type="presOf" srcId="{836DF6BA-C311-4445-8E3D-405C2002C440}" destId="{1FF54C9C-DCB1-4D81-B19F-A2BECF5C593E}" srcOrd="0" destOrd="0" presId="urn:microsoft.com/office/officeart/2018/5/layout/IconCircleLabelList"/>
    <dgm:cxn modelId="{BE612123-CF10-4159-9EAF-FD0270AD89BB}" srcId="{774B1B2F-AD09-424D-A9C1-D036A333972D}" destId="{798C1B62-1C20-4A71-B9DF-1DB021A979CB}" srcOrd="2" destOrd="0" parTransId="{D85EE2F6-D188-4B99-8153-D37F5A09D620}" sibTransId="{AC7370D6-44ED-4560-B15E-BFC33ECFDE18}"/>
    <dgm:cxn modelId="{14A8BE31-30FA-4C05-BC0F-051D757F32CB}" srcId="{774B1B2F-AD09-424D-A9C1-D036A333972D}" destId="{836DF6BA-C311-4445-8E3D-405C2002C440}" srcOrd="0" destOrd="0" parTransId="{91B20585-7214-423B-83E3-C9F408B15A5A}" sibTransId="{614EBB5E-7B47-4386-ACDB-3B50EF899AB2}"/>
    <dgm:cxn modelId="{81A1EA37-4704-4EC1-A359-7A7DA2D8381F}" type="presOf" srcId="{EBE4FEB3-6036-4B47-8A2E-67424F68983D}" destId="{821431EB-3CB8-4338-B213-1145A9B964FB}" srcOrd="0" destOrd="0" presId="urn:microsoft.com/office/officeart/2018/5/layout/IconCircleLabelList"/>
    <dgm:cxn modelId="{FE6C40BA-E64F-4FE6-936A-E28B7B2ACAE8}" srcId="{774B1B2F-AD09-424D-A9C1-D036A333972D}" destId="{BD74BAC8-7EB8-4DC9-874C-70D8EA23EF96}" srcOrd="1" destOrd="0" parTransId="{1DE9292C-EBC3-422E-B29B-F8A366AF9888}" sibTransId="{6097E548-0DE2-4F57-BED4-9C8D69FEBE16}"/>
    <dgm:cxn modelId="{3DEAE9CF-049A-43D5-B4F4-81B64F5C4199}" type="presOf" srcId="{798C1B62-1C20-4A71-B9DF-1DB021A979CB}" destId="{1DC64895-BE5C-4A8F-B068-264CD8E9434E}" srcOrd="0" destOrd="0" presId="urn:microsoft.com/office/officeart/2018/5/layout/IconCircleLabelList"/>
    <dgm:cxn modelId="{B52C65D9-F583-4919-9436-AB68AF1FDF1A}" srcId="{774B1B2F-AD09-424D-A9C1-D036A333972D}" destId="{EBE4FEB3-6036-4B47-8A2E-67424F68983D}" srcOrd="4" destOrd="0" parTransId="{DCA35D51-91E1-4934-867E-921B1F31283E}" sibTransId="{BFCF9066-3FCC-4491-9077-9DE207D85EAF}"/>
    <dgm:cxn modelId="{73271FE9-E8C0-4959-BCE7-8B67CD6D0285}" type="presOf" srcId="{F3809D54-DD8B-493F-98ED-64F0376BF682}" destId="{1E0E7949-56DF-44E3-A0AE-F907FDFFD7ED}" srcOrd="0" destOrd="0" presId="urn:microsoft.com/office/officeart/2018/5/layout/IconCircleLabelList"/>
    <dgm:cxn modelId="{ADECAAE2-BB4D-447A-9ED1-4AE54C42C298}" type="presParOf" srcId="{B28F123C-1142-46FD-8A25-77DFC1579757}" destId="{3503D03E-E360-44CB-A834-62C6A0ADB211}" srcOrd="0" destOrd="0" presId="urn:microsoft.com/office/officeart/2018/5/layout/IconCircleLabelList"/>
    <dgm:cxn modelId="{1F2990F6-3050-485B-8314-9E22A2FE3390}" type="presParOf" srcId="{3503D03E-E360-44CB-A834-62C6A0ADB211}" destId="{4643CDDC-533F-4B3F-8BFA-1E5FB8C765D2}" srcOrd="0" destOrd="0" presId="urn:microsoft.com/office/officeart/2018/5/layout/IconCircleLabelList"/>
    <dgm:cxn modelId="{930E4B43-1407-41F5-B7A0-5D3F44431424}" type="presParOf" srcId="{3503D03E-E360-44CB-A834-62C6A0ADB211}" destId="{15E34AF3-0F1E-4ABA-A812-11ED2D91A56F}" srcOrd="1" destOrd="0" presId="urn:microsoft.com/office/officeart/2018/5/layout/IconCircleLabelList"/>
    <dgm:cxn modelId="{7B5977B3-4F2C-4948-810E-254C14E6F410}" type="presParOf" srcId="{3503D03E-E360-44CB-A834-62C6A0ADB211}" destId="{7C56EEA7-A5FF-4D12-9F2D-FE7E0734B2FE}" srcOrd="2" destOrd="0" presId="urn:microsoft.com/office/officeart/2018/5/layout/IconCircleLabelList"/>
    <dgm:cxn modelId="{21FE6931-D8C1-4E2A-A0AF-329B5DCD48E5}" type="presParOf" srcId="{3503D03E-E360-44CB-A834-62C6A0ADB211}" destId="{1FF54C9C-DCB1-4D81-B19F-A2BECF5C593E}" srcOrd="3" destOrd="0" presId="urn:microsoft.com/office/officeart/2018/5/layout/IconCircleLabelList"/>
    <dgm:cxn modelId="{6F438B58-1979-49FC-B911-6920DDD605C1}" type="presParOf" srcId="{B28F123C-1142-46FD-8A25-77DFC1579757}" destId="{66FE3AB5-2D2B-42F8-98B9-C36383C43932}" srcOrd="1" destOrd="0" presId="urn:microsoft.com/office/officeart/2018/5/layout/IconCircleLabelList"/>
    <dgm:cxn modelId="{1A19EA01-EE5B-47C1-B8F5-40622B9B95D5}" type="presParOf" srcId="{B28F123C-1142-46FD-8A25-77DFC1579757}" destId="{693E16D0-12DA-4A88-9921-8ECB2B21D739}" srcOrd="2" destOrd="0" presId="urn:microsoft.com/office/officeart/2018/5/layout/IconCircleLabelList"/>
    <dgm:cxn modelId="{178EF354-21EE-4194-8459-002BA21E3565}" type="presParOf" srcId="{693E16D0-12DA-4A88-9921-8ECB2B21D739}" destId="{365D84D7-71E2-4E8B-820E-F964889E0F9A}" srcOrd="0" destOrd="0" presId="urn:microsoft.com/office/officeart/2018/5/layout/IconCircleLabelList"/>
    <dgm:cxn modelId="{EEFABA59-73B5-40F9-B4CC-A5B0F1B1B977}" type="presParOf" srcId="{693E16D0-12DA-4A88-9921-8ECB2B21D739}" destId="{5067A494-AB63-4C77-9FD7-A85C1E35737C}" srcOrd="1" destOrd="0" presId="urn:microsoft.com/office/officeart/2018/5/layout/IconCircleLabelList"/>
    <dgm:cxn modelId="{3B0428A9-1EB0-40FB-A9D1-7DA309D64331}" type="presParOf" srcId="{693E16D0-12DA-4A88-9921-8ECB2B21D739}" destId="{660910ED-C156-4047-9D9E-ED7ECFEC8D34}" srcOrd="2" destOrd="0" presId="urn:microsoft.com/office/officeart/2018/5/layout/IconCircleLabelList"/>
    <dgm:cxn modelId="{0FB69CC7-9181-4706-A9EA-90BFA7736123}" type="presParOf" srcId="{693E16D0-12DA-4A88-9921-8ECB2B21D739}" destId="{3969E960-8FF9-4760-9A6C-0CDBC13AB6EA}" srcOrd="3" destOrd="0" presId="urn:microsoft.com/office/officeart/2018/5/layout/IconCircleLabelList"/>
    <dgm:cxn modelId="{8F9FB4CA-9949-4C3C-9167-341453B73843}" type="presParOf" srcId="{B28F123C-1142-46FD-8A25-77DFC1579757}" destId="{952BE98A-A500-4A4E-B166-B378120D116E}" srcOrd="3" destOrd="0" presId="urn:microsoft.com/office/officeart/2018/5/layout/IconCircleLabelList"/>
    <dgm:cxn modelId="{BD23B98D-6EF1-4008-91B7-4E1E397FFD9D}" type="presParOf" srcId="{B28F123C-1142-46FD-8A25-77DFC1579757}" destId="{9933EBE0-021A-4CB0-898D-248A1BB23CC2}" srcOrd="4" destOrd="0" presId="urn:microsoft.com/office/officeart/2018/5/layout/IconCircleLabelList"/>
    <dgm:cxn modelId="{4B5B3F3D-376B-4E81-ABF0-0CC271D29C7D}" type="presParOf" srcId="{9933EBE0-021A-4CB0-898D-248A1BB23CC2}" destId="{AD162976-B670-4A06-BC79-9389DD479F44}" srcOrd="0" destOrd="0" presId="urn:microsoft.com/office/officeart/2018/5/layout/IconCircleLabelList"/>
    <dgm:cxn modelId="{45636117-34F7-4DF0-BCFA-42DA10069F43}" type="presParOf" srcId="{9933EBE0-021A-4CB0-898D-248A1BB23CC2}" destId="{422F6290-1E4E-4C85-A879-31F79F2FB3DF}" srcOrd="1" destOrd="0" presId="urn:microsoft.com/office/officeart/2018/5/layout/IconCircleLabelList"/>
    <dgm:cxn modelId="{4D980771-EE8E-4591-B65D-C5481FF88E6A}" type="presParOf" srcId="{9933EBE0-021A-4CB0-898D-248A1BB23CC2}" destId="{58E366F5-2B15-48CA-B506-C8BCFAABAD1A}" srcOrd="2" destOrd="0" presId="urn:microsoft.com/office/officeart/2018/5/layout/IconCircleLabelList"/>
    <dgm:cxn modelId="{D2E3C0B0-5F1F-46F2-B321-A2EC014B291C}" type="presParOf" srcId="{9933EBE0-021A-4CB0-898D-248A1BB23CC2}" destId="{1DC64895-BE5C-4A8F-B068-264CD8E9434E}" srcOrd="3" destOrd="0" presId="urn:microsoft.com/office/officeart/2018/5/layout/IconCircleLabelList"/>
    <dgm:cxn modelId="{AD45CB2D-8831-4556-A35C-07E6427B1940}" type="presParOf" srcId="{B28F123C-1142-46FD-8A25-77DFC1579757}" destId="{9BADB2D0-C677-4197-8DB7-9AEC96273242}" srcOrd="5" destOrd="0" presId="urn:microsoft.com/office/officeart/2018/5/layout/IconCircleLabelList"/>
    <dgm:cxn modelId="{D304ABB2-89F2-4A6A-9BAB-F6FCDB13AB2D}" type="presParOf" srcId="{B28F123C-1142-46FD-8A25-77DFC1579757}" destId="{AE80A0C2-8727-4331-98A8-0FA9B830F4C3}" srcOrd="6" destOrd="0" presId="urn:microsoft.com/office/officeart/2018/5/layout/IconCircleLabelList"/>
    <dgm:cxn modelId="{34470527-F9C6-4DB0-8A0A-9A5B43B97F85}" type="presParOf" srcId="{AE80A0C2-8727-4331-98A8-0FA9B830F4C3}" destId="{41560DB0-FC3A-4633-A628-D6CA4F063C1D}" srcOrd="0" destOrd="0" presId="urn:microsoft.com/office/officeart/2018/5/layout/IconCircleLabelList"/>
    <dgm:cxn modelId="{EAC526DA-6E48-444A-A568-2CE6AD3A491F}" type="presParOf" srcId="{AE80A0C2-8727-4331-98A8-0FA9B830F4C3}" destId="{8941499C-2431-4F93-ABCC-6DFF1EF5BD90}" srcOrd="1" destOrd="0" presId="urn:microsoft.com/office/officeart/2018/5/layout/IconCircleLabelList"/>
    <dgm:cxn modelId="{19A8614F-C38B-4E9A-8426-B1CBA0F55220}" type="presParOf" srcId="{AE80A0C2-8727-4331-98A8-0FA9B830F4C3}" destId="{6C001439-42E1-4D30-AC76-D57DBC0E1B20}" srcOrd="2" destOrd="0" presId="urn:microsoft.com/office/officeart/2018/5/layout/IconCircleLabelList"/>
    <dgm:cxn modelId="{9F63AC66-2477-4C0D-8626-DDA6A8445B61}" type="presParOf" srcId="{AE80A0C2-8727-4331-98A8-0FA9B830F4C3}" destId="{1E0E7949-56DF-44E3-A0AE-F907FDFFD7ED}" srcOrd="3" destOrd="0" presId="urn:microsoft.com/office/officeart/2018/5/layout/IconCircleLabelList"/>
    <dgm:cxn modelId="{90BFDE5D-9EFF-44C4-9BDF-6F2276860C19}" type="presParOf" srcId="{B28F123C-1142-46FD-8A25-77DFC1579757}" destId="{8079486D-E288-4087-A7E0-21A715A0861D}" srcOrd="7" destOrd="0" presId="urn:microsoft.com/office/officeart/2018/5/layout/IconCircleLabelList"/>
    <dgm:cxn modelId="{0081F572-7CB2-41B7-9D6A-EE4F44B2AD4B}" type="presParOf" srcId="{B28F123C-1142-46FD-8A25-77DFC1579757}" destId="{3A29BC68-389A-4CAB-B0E3-3E94D387D800}" srcOrd="8" destOrd="0" presId="urn:microsoft.com/office/officeart/2018/5/layout/IconCircleLabelList"/>
    <dgm:cxn modelId="{F2FB695B-EE3B-41A2-8F09-2D7C3ABD786B}" type="presParOf" srcId="{3A29BC68-389A-4CAB-B0E3-3E94D387D800}" destId="{9A7860C9-A0FD-493F-9BCA-5870FFBD30C1}" srcOrd="0" destOrd="0" presId="urn:microsoft.com/office/officeart/2018/5/layout/IconCircleLabelList"/>
    <dgm:cxn modelId="{628DDEE7-C629-42AC-A848-2FE411D96A9B}" type="presParOf" srcId="{3A29BC68-389A-4CAB-B0E3-3E94D387D800}" destId="{3E89B28F-A184-4D03-B218-8AE66852E3DB}" srcOrd="1" destOrd="0" presId="urn:microsoft.com/office/officeart/2018/5/layout/IconCircleLabelList"/>
    <dgm:cxn modelId="{BA1BDD4E-4890-45ED-95BE-92D621AB4626}" type="presParOf" srcId="{3A29BC68-389A-4CAB-B0E3-3E94D387D800}" destId="{B94CF36C-767F-4EE4-97B6-C37EEC2C2F2A}" srcOrd="2" destOrd="0" presId="urn:microsoft.com/office/officeart/2018/5/layout/IconCircleLabelList"/>
    <dgm:cxn modelId="{AB583D57-C876-4711-A759-E5607F9EE240}" type="presParOf" srcId="{3A29BC68-389A-4CAB-B0E3-3E94D387D800}" destId="{821431EB-3CB8-4338-B213-1145A9B964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B43E19-ABF0-4378-A7FD-A974FE4C8FAA}">
      <dsp:nvSpPr>
        <dsp:cNvPr id="0" name=""/>
        <dsp:cNvSpPr/>
      </dsp:nvSpPr>
      <dsp:spPr>
        <a:xfrm>
          <a:off x="0" y="0"/>
          <a:ext cx="5837109" cy="926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The project is about rating of the movie.</a:t>
          </a:r>
          <a:endParaRPr lang="en-US" sz="2000" kern="1200"/>
        </a:p>
      </dsp:txBody>
      <dsp:txXfrm>
        <a:off x="27129" y="27129"/>
        <a:ext cx="4837599" cy="872006"/>
      </dsp:txXfrm>
    </dsp:sp>
    <dsp:sp modelId="{576AA401-9250-4B77-B738-AB46EE41B7CA}">
      <dsp:nvSpPr>
        <dsp:cNvPr id="0" name=""/>
        <dsp:cNvSpPr/>
      </dsp:nvSpPr>
      <dsp:spPr>
        <a:xfrm>
          <a:off x="515039" y="1080641"/>
          <a:ext cx="5837109" cy="926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What are factors influencing the most.</a:t>
          </a:r>
          <a:endParaRPr lang="en-US" sz="2000" kern="1200"/>
        </a:p>
      </dsp:txBody>
      <dsp:txXfrm>
        <a:off x="542168" y="1107770"/>
        <a:ext cx="4665741" cy="872006"/>
      </dsp:txXfrm>
    </dsp:sp>
    <dsp:sp modelId="{4219D366-6468-4119-813D-E677B20DE022}">
      <dsp:nvSpPr>
        <dsp:cNvPr id="0" name=""/>
        <dsp:cNvSpPr/>
      </dsp:nvSpPr>
      <dsp:spPr>
        <a:xfrm>
          <a:off x="1030078" y="2161282"/>
          <a:ext cx="5837109" cy="926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To do that we used boxplots scatterplots to understand the data.</a:t>
          </a:r>
          <a:endParaRPr lang="en-US" sz="2000" kern="1200"/>
        </a:p>
      </dsp:txBody>
      <dsp:txXfrm>
        <a:off x="1057207" y="2188411"/>
        <a:ext cx="4665741" cy="872006"/>
      </dsp:txXfrm>
    </dsp:sp>
    <dsp:sp modelId="{B0ADEAA8-DB56-48C1-9664-F371D9459FAB}">
      <dsp:nvSpPr>
        <dsp:cNvPr id="0" name=""/>
        <dsp:cNvSpPr/>
      </dsp:nvSpPr>
      <dsp:spPr>
        <a:xfrm>
          <a:off x="5235038" y="702416"/>
          <a:ext cx="602071" cy="6020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5370504" y="702416"/>
        <a:ext cx="331139" cy="453058"/>
      </dsp:txXfrm>
    </dsp:sp>
    <dsp:sp modelId="{897EC7FF-2966-47F1-96D8-760D6D9845B5}">
      <dsp:nvSpPr>
        <dsp:cNvPr id="0" name=""/>
        <dsp:cNvSpPr/>
      </dsp:nvSpPr>
      <dsp:spPr>
        <a:xfrm>
          <a:off x="5750077" y="1776883"/>
          <a:ext cx="602071" cy="6020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5885543" y="1776883"/>
        <a:ext cx="331139" cy="4530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3CDDC-533F-4B3F-8BFA-1E5FB8C765D2}">
      <dsp:nvSpPr>
        <dsp:cNvPr id="0" name=""/>
        <dsp:cNvSpPr/>
      </dsp:nvSpPr>
      <dsp:spPr>
        <a:xfrm>
          <a:off x="305876" y="712349"/>
          <a:ext cx="943593" cy="94359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E34AF3-0F1E-4ABA-A812-11ED2D91A56F}">
      <dsp:nvSpPr>
        <dsp:cNvPr id="0" name=""/>
        <dsp:cNvSpPr/>
      </dsp:nvSpPr>
      <dsp:spPr>
        <a:xfrm>
          <a:off x="506970" y="913442"/>
          <a:ext cx="541406" cy="5414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54C9C-DCB1-4D81-B19F-A2BECF5C593E}">
      <dsp:nvSpPr>
        <dsp:cNvPr id="0" name=""/>
        <dsp:cNvSpPr/>
      </dsp:nvSpPr>
      <dsp:spPr>
        <a:xfrm>
          <a:off x="4235" y="1949849"/>
          <a:ext cx="1546875" cy="754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b="0" i="0" kern="1200"/>
            <a:t>The algorithm used for the dataset is kmean “elbow method” and “silhouette method”</a:t>
          </a:r>
          <a:endParaRPr lang="en-US" sz="1100" kern="1200"/>
        </a:p>
      </dsp:txBody>
      <dsp:txXfrm>
        <a:off x="4235" y="1949849"/>
        <a:ext cx="1546875" cy="754101"/>
      </dsp:txXfrm>
    </dsp:sp>
    <dsp:sp modelId="{365D84D7-71E2-4E8B-820E-F964889E0F9A}">
      <dsp:nvSpPr>
        <dsp:cNvPr id="0" name=""/>
        <dsp:cNvSpPr/>
      </dsp:nvSpPr>
      <dsp:spPr>
        <a:xfrm>
          <a:off x="2123454" y="712349"/>
          <a:ext cx="943593" cy="94359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67A494-AB63-4C77-9FD7-A85C1E35737C}">
      <dsp:nvSpPr>
        <dsp:cNvPr id="0" name=""/>
        <dsp:cNvSpPr/>
      </dsp:nvSpPr>
      <dsp:spPr>
        <a:xfrm>
          <a:off x="2324548" y="913442"/>
          <a:ext cx="541406" cy="5414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69E960-8FF9-4760-9A6C-0CDBC13AB6EA}">
      <dsp:nvSpPr>
        <dsp:cNvPr id="0" name=""/>
        <dsp:cNvSpPr/>
      </dsp:nvSpPr>
      <dsp:spPr>
        <a:xfrm>
          <a:off x="1821813" y="1949849"/>
          <a:ext cx="1546875" cy="754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b="0" i="0" kern="1200"/>
            <a:t>And compare both the methods and forecast how accurate our algorithm is:</a:t>
          </a:r>
          <a:endParaRPr lang="en-US" sz="1100" kern="1200"/>
        </a:p>
      </dsp:txBody>
      <dsp:txXfrm>
        <a:off x="1821813" y="1949849"/>
        <a:ext cx="1546875" cy="754101"/>
      </dsp:txXfrm>
    </dsp:sp>
    <dsp:sp modelId="{AD162976-B670-4A06-BC79-9389DD479F44}">
      <dsp:nvSpPr>
        <dsp:cNvPr id="0" name=""/>
        <dsp:cNvSpPr/>
      </dsp:nvSpPr>
      <dsp:spPr>
        <a:xfrm>
          <a:off x="3941032" y="712349"/>
          <a:ext cx="943593" cy="94359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2F6290-1E4E-4C85-A879-31F79F2FB3DF}">
      <dsp:nvSpPr>
        <dsp:cNvPr id="0" name=""/>
        <dsp:cNvSpPr/>
      </dsp:nvSpPr>
      <dsp:spPr>
        <a:xfrm>
          <a:off x="4142126" y="913442"/>
          <a:ext cx="541406" cy="5414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64895-BE5C-4A8F-B068-264CD8E9434E}">
      <dsp:nvSpPr>
        <dsp:cNvPr id="0" name=""/>
        <dsp:cNvSpPr/>
      </dsp:nvSpPr>
      <dsp:spPr>
        <a:xfrm>
          <a:off x="3639392" y="1949849"/>
          <a:ext cx="1546875" cy="754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b="0" i="0" kern="1200"/>
            <a:t>After knowing the number of cluster and the k value we will know the insights of the data.</a:t>
          </a:r>
          <a:endParaRPr lang="en-US" sz="1100" kern="1200"/>
        </a:p>
      </dsp:txBody>
      <dsp:txXfrm>
        <a:off x="3639392" y="1949849"/>
        <a:ext cx="1546875" cy="754101"/>
      </dsp:txXfrm>
    </dsp:sp>
    <dsp:sp modelId="{41560DB0-FC3A-4633-A628-D6CA4F063C1D}">
      <dsp:nvSpPr>
        <dsp:cNvPr id="0" name=""/>
        <dsp:cNvSpPr/>
      </dsp:nvSpPr>
      <dsp:spPr>
        <a:xfrm>
          <a:off x="5758610" y="712349"/>
          <a:ext cx="943593" cy="94359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41499C-2431-4F93-ABCC-6DFF1EF5BD90}">
      <dsp:nvSpPr>
        <dsp:cNvPr id="0" name=""/>
        <dsp:cNvSpPr/>
      </dsp:nvSpPr>
      <dsp:spPr>
        <a:xfrm>
          <a:off x="5959704" y="913442"/>
          <a:ext cx="541406" cy="5414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0E7949-56DF-44E3-A0AE-F907FDFFD7ED}">
      <dsp:nvSpPr>
        <dsp:cNvPr id="0" name=""/>
        <dsp:cNvSpPr/>
      </dsp:nvSpPr>
      <dsp:spPr>
        <a:xfrm>
          <a:off x="5456970" y="1949849"/>
          <a:ext cx="1546875" cy="754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b="0" i="0" kern="1200"/>
            <a:t>Using prcomp we will be knowing the important factors effects the predictions.</a:t>
          </a:r>
          <a:endParaRPr lang="en-US" sz="1100" kern="1200"/>
        </a:p>
      </dsp:txBody>
      <dsp:txXfrm>
        <a:off x="5456970" y="1949849"/>
        <a:ext cx="1546875" cy="754101"/>
      </dsp:txXfrm>
    </dsp:sp>
    <dsp:sp modelId="{9A7860C9-A0FD-493F-9BCA-5870FFBD30C1}">
      <dsp:nvSpPr>
        <dsp:cNvPr id="0" name=""/>
        <dsp:cNvSpPr/>
      </dsp:nvSpPr>
      <dsp:spPr>
        <a:xfrm>
          <a:off x="7576188" y="712349"/>
          <a:ext cx="943593" cy="94359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89B28F-A184-4D03-B218-8AE66852E3DB}">
      <dsp:nvSpPr>
        <dsp:cNvPr id="0" name=""/>
        <dsp:cNvSpPr/>
      </dsp:nvSpPr>
      <dsp:spPr>
        <a:xfrm>
          <a:off x="7777282" y="913442"/>
          <a:ext cx="541406" cy="54140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1431EB-3CB8-4338-B213-1145A9B964FB}">
      <dsp:nvSpPr>
        <dsp:cNvPr id="0" name=""/>
        <dsp:cNvSpPr/>
      </dsp:nvSpPr>
      <dsp:spPr>
        <a:xfrm>
          <a:off x="7274548" y="1949849"/>
          <a:ext cx="1546875" cy="754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b="0" i="0" kern="1200"/>
            <a:t>Their variance, standard deviation and cumulative proportion.</a:t>
          </a:r>
          <a:endParaRPr lang="en-US" sz="1100" kern="1200"/>
        </a:p>
      </dsp:txBody>
      <dsp:txXfrm>
        <a:off x="7274548" y="1949849"/>
        <a:ext cx="1546875" cy="7541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58461-84DC-4F2D-89AC-37D621B2CD0B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C353B0-78C5-492F-B9B6-91F28DF85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19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353B0-78C5-492F-B9B6-91F28DF85D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23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353B0-78C5-492F-B9B6-91F28DF85D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8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11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33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05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31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824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241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792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33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18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1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2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53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88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87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40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430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1" r:id="rId16"/>
    <p:sldLayoutId id="214748388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hyperlink" Target="https://pxhere.com/fr/photo/1394394" TargetMode="Externa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12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11" Type="http://schemas.openxmlformats.org/officeDocument/2006/relationships/hyperlink" Target="https://creativecommons.org/licenses/by-nc/3.0/" TargetMode="External"/><Relationship Id="rId5" Type="http://schemas.openxmlformats.org/officeDocument/2006/relationships/diagramLayout" Target="../diagrams/layout1.xml"/><Relationship Id="rId10" Type="http://schemas.openxmlformats.org/officeDocument/2006/relationships/hyperlink" Target="https://www.pngall.com/mind-png/download/22660" TargetMode="Externa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4106C-4BF4-EF9A-E141-3EBE8DCBC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775" y="1800353"/>
            <a:ext cx="9820188" cy="1628647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FFFFFF"/>
                </a:solidFill>
              </a:rPr>
              <a:t>MACHINE LEARNING 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ECD6B7-9200-6BE9-9747-446FD449D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2775" y="3674328"/>
            <a:ext cx="9820188" cy="85866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IN" sz="2000" dirty="0">
                <a:solidFill>
                  <a:srgbClr val="FFFFFF"/>
                </a:solidFill>
              </a:rPr>
              <a:t>Project</a:t>
            </a:r>
          </a:p>
          <a:p>
            <a:pPr algn="ctr">
              <a:lnSpc>
                <a:spcPct val="100000"/>
              </a:lnSpc>
            </a:pPr>
            <a:r>
              <a:rPr lang="en-IN" sz="2000" dirty="0">
                <a:solidFill>
                  <a:srgbClr val="FFFFFF"/>
                </a:solidFill>
              </a:rPr>
              <a:t>                                                                                                    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8E6A75-0751-B1DC-5EF2-BBCACF121EE9}"/>
              </a:ext>
            </a:extLst>
          </p:cNvPr>
          <p:cNvSpPr/>
          <p:nvPr/>
        </p:nvSpPr>
        <p:spPr>
          <a:xfrm>
            <a:off x="5426301" y="4472785"/>
            <a:ext cx="661329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Suraj </a:t>
            </a:r>
            <a:r>
              <a:rPr lang="en-GB" sz="5400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gadapa</a:t>
            </a:r>
            <a:endParaRPr lang="en-GB" sz="540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en-GB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0" name="Audio 39">
            <a:hlinkClick r:id="" action="ppaction://media"/>
            <a:extLst>
              <a:ext uri="{FF2B5EF4-FFF2-40B4-BE49-F238E27FC236}">
                <a16:creationId xmlns:a16="http://schemas.microsoft.com/office/drawing/2014/main" id="{2BE859D3-9203-EEC9-7738-55E88DC190F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2842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09"/>
    </mc:Choice>
    <mc:Fallback>
      <p:transition spd="slow" advTm="9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3E1F9-5138-4C2B-4A2B-BDE7E671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/>
              <a:t>Introduction</a:t>
            </a:r>
            <a:endParaRPr lang="en-US"/>
          </a:p>
        </p:txBody>
      </p:sp>
      <p:pic>
        <p:nvPicPr>
          <p:cNvPr id="8" name="Content Placeholder 7" descr="A picture containing dark&#10;&#10;Description automatically generated">
            <a:extLst>
              <a:ext uri="{FF2B5EF4-FFF2-40B4-BE49-F238E27FC236}">
                <a16:creationId xmlns:a16="http://schemas.microsoft.com/office/drawing/2014/main" id="{F6657BBA-E67A-F2BC-43F1-75C6BB500A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37879" y="3179763"/>
            <a:ext cx="4260055" cy="2840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8681D0-D1A5-C526-8089-C9F117A2A3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8712" y="3179763"/>
            <a:ext cx="4825159" cy="2801160"/>
          </a:xfrm>
        </p:spPr>
        <p:txBody>
          <a:bodyPr/>
          <a:lstStyle/>
          <a:p>
            <a:r>
              <a:rPr lang="en-US" dirty="0"/>
              <a:t>Problem statement:</a:t>
            </a:r>
          </a:p>
          <a:p>
            <a:pPr marL="0" indent="0">
              <a:buNone/>
            </a:pPr>
            <a:r>
              <a:rPr lang="en-US" b="1" dirty="0"/>
              <a:t>We are trying to find out the main factors influencing the rating of a movie, like what factors influence the</a:t>
            </a:r>
          </a:p>
          <a:p>
            <a:pPr marL="0" indent="0">
              <a:buNone/>
            </a:pPr>
            <a:r>
              <a:rPr lang="en-US" b="1" dirty="0"/>
              <a:t>most.</a:t>
            </a:r>
          </a:p>
          <a:p>
            <a:pPr marL="0" indent="0">
              <a:buNone/>
            </a:pPr>
            <a:r>
              <a:rPr lang="en-US" b="1" dirty="0"/>
              <a:t>Does Rating Impact on Gross</a:t>
            </a:r>
          </a:p>
          <a:p>
            <a:pPr marL="0" indent="0">
              <a:buNone/>
            </a:pPr>
            <a:r>
              <a:rPr lang="en-US" b="1" dirty="0"/>
              <a:t>Does cast impact on Gross Value.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891080E2-F11B-9EE1-6A74-A02C8FD542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56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00"/>
    </mc:Choice>
    <mc:Fallback>
      <p:transition spd="slow" advTm="19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F03A-C39B-7580-B406-83D12F319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5408027" cy="14424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Abstract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E379A74-396A-EC1F-0AD6-FA3CB1FD572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1080" y="3428999"/>
          <a:ext cx="6867188" cy="3087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FAAE375-7B06-27C0-A8D9-21F726B4D7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171725" y="2667726"/>
            <a:ext cx="2779861" cy="2795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D6B6C2-D212-A8FF-0030-C118243E60F2}"/>
              </a:ext>
            </a:extLst>
          </p:cNvPr>
          <p:cNvSpPr txBox="1"/>
          <p:nvPr/>
        </p:nvSpPr>
        <p:spPr>
          <a:xfrm>
            <a:off x="8154492" y="8836707"/>
            <a:ext cx="217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10" tooltip="https://www.pngall.com/mind-png/download/22660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11" tooltip="https://creativecommons.org/licenses/by-nc/3.0/"/>
              </a:rPr>
              <a:t>CC BY-NC</a:t>
            </a:r>
            <a:endParaRPr lang="en-IN" sz="900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C8B1C7A4-51D3-98A7-2919-793BE2D4E1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51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30"/>
    </mc:Choice>
    <mc:Fallback>
      <p:transition spd="slow" advTm="19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D6E7-4398-72FA-5319-7739A9A0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Approach</a:t>
            </a:r>
            <a:endParaRPr lang="en-US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C1DBDA9A-819E-D169-0E07-DA8A49551FC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54954" y="2603500"/>
          <a:ext cx="8825659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E5BDDB51-49C8-01A1-A45B-C419A2A8D6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36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67"/>
    </mc:Choice>
    <mc:Fallback>
      <p:transition spd="slow" advTm="35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25E4-7303-29D6-E72F-13382E884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5408027" cy="14424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IN" dirty="0"/>
              <a:t>Conclusion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DB1603-8D54-3A09-7249-4F13FAE8C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12618" y="3065462"/>
            <a:ext cx="5913688" cy="37925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F1568F-85DC-77E2-1BA4-10F4DA9139C0}"/>
              </a:ext>
            </a:extLst>
          </p:cNvPr>
          <p:cNvSpPr txBox="1"/>
          <p:nvPr/>
        </p:nvSpPr>
        <p:spPr>
          <a:xfrm flipH="1">
            <a:off x="6849034" y="3325906"/>
            <a:ext cx="5342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the model we conclude that number of votes and meta score effects the </a:t>
            </a:r>
            <a:r>
              <a:rPr lang="en-US" dirty="0" err="1"/>
              <a:t>imdb</a:t>
            </a:r>
            <a:r>
              <a:rPr lang="en-US" dirty="0"/>
              <a:t> rating of the movie.</a:t>
            </a:r>
          </a:p>
          <a:p>
            <a:endParaRPr lang="en-US" dirty="0"/>
          </a:p>
          <a:p>
            <a:r>
              <a:rPr lang="en-US" dirty="0"/>
              <a:t>The more the votes and the more the meta score, the higher the rating will be.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D0757-1E9F-FF98-36FD-83331084D60A}"/>
              </a:ext>
            </a:extLst>
          </p:cNvPr>
          <p:cNvSpPr txBox="1"/>
          <p:nvPr/>
        </p:nvSpPr>
        <p:spPr>
          <a:xfrm>
            <a:off x="1801906" y="2803852"/>
            <a:ext cx="3980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Clusters formation</a:t>
            </a:r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80C1454A-5F3C-B0D1-A24E-43FE14E3BE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98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45"/>
    </mc:Choice>
    <mc:Fallback>
      <p:transition spd="slow" advTm="22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A57DA-73A9-16FD-3A85-EF99230C7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192349"/>
          </a:xfrm>
        </p:spPr>
        <p:txBody>
          <a:bodyPr/>
          <a:lstStyle/>
          <a:p>
            <a:r>
              <a:rPr lang="en-US" dirty="0"/>
              <a:t>						Thank you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F4311610-BA85-5548-2D95-F0B5835357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98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6"/>
    </mc:Choice>
    <mc:Fallback>
      <p:transition spd="slow" advTm="3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694</TotalTime>
  <Words>208</Words>
  <Application>Microsoft Office PowerPoint</Application>
  <PresentationFormat>Widescreen</PresentationFormat>
  <Paragraphs>29</Paragraphs>
  <Slides>6</Slides>
  <Notes>2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Century Gothic</vt:lpstr>
      <vt:lpstr>Wingdings 3</vt:lpstr>
      <vt:lpstr>Ion Boardroom</vt:lpstr>
      <vt:lpstr>MACHINE LEARNING  </vt:lpstr>
      <vt:lpstr>Introduction</vt:lpstr>
      <vt:lpstr>Abstract</vt:lpstr>
      <vt:lpstr>Approach</vt:lpstr>
      <vt:lpstr>Conclusion</vt:lpstr>
      <vt:lpstr>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Lohith Adari</dc:creator>
  <cp:lastModifiedBy>Suraj Rao</cp:lastModifiedBy>
  <cp:revision>7</cp:revision>
  <dcterms:created xsi:type="dcterms:W3CDTF">2022-12-17T17:10:45Z</dcterms:created>
  <dcterms:modified xsi:type="dcterms:W3CDTF">2022-12-19T03:59:40Z</dcterms:modified>
</cp:coreProperties>
</file>